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7" r:id="rId11"/>
    <p:sldId id="268" r:id="rId12"/>
    <p:sldId id="269" r:id="rId13"/>
    <p:sldId id="271" r:id="rId14"/>
    <p:sldId id="272" r:id="rId15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1C36E-2273-4B7E-AD73-BBFC1AB36766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B0A8F-D245-4C0F-A98B-16743F959A50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ACE9-82A4-45ED-ACD8-31830D28D9BE}" type="datetimeFigureOut">
              <a:rPr lang="th-TH" smtClean="0"/>
              <a:pPr/>
              <a:t>09/11/59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93C9-7CDC-49E8-83CF-519B2B6D78C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ACE9-82A4-45ED-ACD8-31830D28D9BE}" type="datetimeFigureOut">
              <a:rPr lang="th-TH" smtClean="0"/>
              <a:pPr/>
              <a:t>09/11/59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93C9-7CDC-49E8-83CF-519B2B6D78C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ACE9-82A4-45ED-ACD8-31830D28D9BE}" type="datetimeFigureOut">
              <a:rPr lang="th-TH" smtClean="0"/>
              <a:pPr/>
              <a:t>09/11/59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93C9-7CDC-49E8-83CF-519B2B6D78C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ACE9-82A4-45ED-ACD8-31830D28D9BE}" type="datetimeFigureOut">
              <a:rPr lang="th-TH" smtClean="0"/>
              <a:pPr/>
              <a:t>09/11/59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93C9-7CDC-49E8-83CF-519B2B6D78C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ACE9-82A4-45ED-ACD8-31830D28D9BE}" type="datetimeFigureOut">
              <a:rPr lang="th-TH" smtClean="0"/>
              <a:pPr/>
              <a:t>09/11/59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93C9-7CDC-49E8-83CF-519B2B6D78C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ACE9-82A4-45ED-ACD8-31830D28D9BE}" type="datetimeFigureOut">
              <a:rPr lang="th-TH" smtClean="0"/>
              <a:pPr/>
              <a:t>09/11/59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93C9-7CDC-49E8-83CF-519B2B6D78C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ACE9-82A4-45ED-ACD8-31830D28D9BE}" type="datetimeFigureOut">
              <a:rPr lang="th-TH" smtClean="0"/>
              <a:pPr/>
              <a:t>09/11/59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93C9-7CDC-49E8-83CF-519B2B6D78C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ACE9-82A4-45ED-ACD8-31830D28D9BE}" type="datetimeFigureOut">
              <a:rPr lang="th-TH" smtClean="0"/>
              <a:pPr/>
              <a:t>09/11/59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93C9-7CDC-49E8-83CF-519B2B6D78C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ACE9-82A4-45ED-ACD8-31830D28D9BE}" type="datetimeFigureOut">
              <a:rPr lang="th-TH" smtClean="0"/>
              <a:pPr/>
              <a:t>09/11/59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93C9-7CDC-49E8-83CF-519B2B6D78C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ACE9-82A4-45ED-ACD8-31830D28D9BE}" type="datetimeFigureOut">
              <a:rPr lang="th-TH" smtClean="0"/>
              <a:pPr/>
              <a:t>09/11/59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93C9-7CDC-49E8-83CF-519B2B6D78C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ACE9-82A4-45ED-ACD8-31830D28D9BE}" type="datetimeFigureOut">
              <a:rPr lang="th-TH" smtClean="0"/>
              <a:pPr/>
              <a:t>09/11/59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93C9-7CDC-49E8-83CF-519B2B6D78C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5ACE9-82A4-45ED-ACD8-31830D28D9BE}" type="datetimeFigureOut">
              <a:rPr lang="th-TH" smtClean="0"/>
              <a:pPr/>
              <a:t>09/11/59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C93C9-7CDC-49E8-83CF-519B2B6D78C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การประชุมชี้แจงการทดสอบด้วยระบบอิเล็กทรอนิกส์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(E-Exam)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h-TH" dirty="0" smtClean="0"/>
              <a:t>กลุ่มพัฒนาระบบการทดสอบ</a:t>
            </a:r>
          </a:p>
          <a:p>
            <a:pPr algn="r"/>
            <a:r>
              <a:rPr lang="th-TH" dirty="0" smtClean="0"/>
              <a:t>สำนักงาน กศน.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ขั้นตอนการดำเนินการจัดสอบ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ผู้เข้าสอบ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แสดง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บัตรประจำตัวสอบและบัตรประจำตัวประชาชนต่อกรรมการคุมสอบก่อนเข้าห้องสอบ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ไปถึงสถานที่สอบก่อนเวลาเริ่มสอบ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30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นาที และเข้ารับการทดสอบ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ตามวัน เวลาและ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สถานที่ ที่กำหนด หากผู้ใดเข้าห้องสอบไม่ทันเวลา จะไม่ได้รับอนุญาตให้เข้าสอบในรายวิชานั้น ๆ เว้นแต่มีเหตุความจำเป็นให้อยู่ในดุลยพินิจของประธานดำเนินการสอบพิจารณาอนุญาต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ได้รับ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อนุญาตจากกรรมการคุมสอบก่อนเข้า และออกจากห้องสอบทุกครั้ง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เข้า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รับการแนะนำจากกรรมการคุมสอบ หรือศึกษาเอกสารขั้นตอนการสอบด้วยตนเอง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แต่งกายสุภาพ เรียบร้อยตามสากลนิยม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ขั้นตอนการดำเนินการจัดสอบ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ผู้เข้าสอบ</a:t>
            </a:r>
          </a:p>
          <a:p>
            <a:r>
              <a:rPr lang="th-TH" dirty="0" smtClean="0"/>
              <a:t>เข้านั่งทดสอบตามเครื่องคอมพิวเตอร์ที่กรรมการคุมสอบกำหนด พร้อมแสดงบัตรประจำตัวนักศึกษา และบัตรประจำตัวประชาชนไว้บนโต๊ะที่นั่งทดสอบ เพื่อให้กรรมการตรวจสอบ</a:t>
            </a:r>
            <a:endParaRPr lang="en-US" dirty="0" smtClean="0"/>
          </a:p>
          <a:p>
            <a:r>
              <a:rPr lang="th-TH" dirty="0" smtClean="0"/>
              <a:t>ใช้อุปกรณ์ที่กรรมการคุมสอบให้ใช้เท่านั้น ห้ามนำเครื่องอิเล็กทรอนิกส์หรือเครื่องสื่อสารใด ๆ เช่น เครื่องคำนวณ อุปกรณ์บันทึกข้อมูล โทรศัพท์มือถือ เข้าห้องทดสอบ</a:t>
            </a:r>
            <a:endParaRPr lang="en-US" dirty="0" smtClean="0"/>
          </a:p>
          <a:p>
            <a:pPr lvl="0"/>
            <a:r>
              <a:rPr lang="th-TH" dirty="0" smtClean="0"/>
              <a:t>ลงลายมือชื่อผู้เข้าทดสอบด้วยตนเอง ในใบเซ็นต์ชื่อผู้เข้าสอบหน้าจอที่กรรมการคุมสอบจัดให้</a:t>
            </a:r>
            <a:endParaRPr lang="en-US" dirty="0" smtClean="0"/>
          </a:p>
          <a:p>
            <a:pPr lvl="0"/>
            <a:r>
              <a:rPr lang="th-TH" dirty="0" smtClean="0"/>
              <a:t>ปฏิบัติตามระเบียบเกี่ยวกับการสอบและคำสั่งของกรรมการคุมสอบอย่างเคร่งครัด</a:t>
            </a:r>
          </a:p>
          <a:p>
            <a:pPr lvl="0"/>
            <a:r>
              <a:rPr lang="th-TH" dirty="0" smtClean="0"/>
              <a:t>ห้ามส่งเสียงดัง อ่านออกเสียงแบบทดสอบ พูดคุยปรึกษาหารือ ลอกคำตอบผู้อื่น หรือกระทำการอันก่อให้เกิดความเดือดร้อน รำคาญต่อผู้อื่นในขณะการดำเนินการทดสอบหน้าจอ</a:t>
            </a:r>
            <a:endParaRPr lang="en-US" sz="36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เรื่องที่ขอให้ดำเนินการ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ขอให้จัดเตรียมสถานที่ และจัดเตรียมอุปกรณ์เพิ่มเติม เช่น กล้องต่อพ่วงคอมพิวเตอร์ (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web camera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) เครื่องพิมพ์เอกสารสี (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printer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) กล้องวงจรปิด ระบบเครือข่าย (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internet &amp; </a:t>
            </a:r>
            <a:r>
              <a:rPr lang="en-US" dirty="0" err="1" smtClean="0">
                <a:latin typeface="TH SarabunPSK" pitchFamily="34" charset="-34"/>
                <a:cs typeface="TH SarabunPSK" pitchFamily="34" charset="-34"/>
              </a:rPr>
              <a:t>lan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) ให้เรียบร้อย 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ชี้แจงการลงทะเบียนเพื่อเข้ารับการทดสอบด้วยระบบอิเล็กทรอนิกส์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(E-Exam)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แก่สถานศึกษาในสังกัดที่ไม่เป็นศูนย์สอบ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การติดตั้งระบบการทดสอบด้วยระบบอิเล็กทรอนิกส์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(E-Exam)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จะดำเนินการประมาณ เดือน ธ.ค.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59 –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ม.ค.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60 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คำถาม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จบการนำเสนอ</a:t>
            </a:r>
            <a:br>
              <a:rPr lang="th-TH" sz="6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ขอบคุณค่ะ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กฎ ระเบียบที่เกี่ยวข้อง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ระเบียบกระทรวงศึกษาธิการว่าด้วยการปฏิบัติของผู้เข้าสอบ พ.ศ. ๒๕๔๘ และ ระเบียบกระทรวงศึกษาธิการว่าด้วยการปฏิบัติของผู้เข้าสอบ                (ฉบับที่ ๒) พ.ศ.๒๕๕๕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ระเบียบกระทรวงศึกษาธิการว่าด้วยการปฏิบัติของผู้กำกับการสอบ          พ.ศ. ๒๕๔๘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ประกาศกระทรวงศึกษาธิการว่าด้วยการเทียบโอนความรู้และประสบการณ์ </a:t>
            </a: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บทบาทหน้าที่ของหน่วยงานต่าง ๆ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สำนักงาน กศน.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จัดทำระเบียบ หลักเกณฑ์ และเอกสารดำเนินงานการ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เทียบ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โอนความรู้และประสบการณ์ด้วยวิธีการด้วยการทดสอบด้วยระบบอิเล็กทรอนิกส์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(E-Exam)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กำหนดช่วงเวลาการทดสอบด้วยระบบอิเล็กทรอนิกส์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(E-Exam) 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ดูแลและพัฒนาระบบการทดสอบด้วยระบบอิเล็กทรอนิกส์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(E-Exam)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จัดทำ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ระเบียบที่เกี่ยวข้องกับการเทียบโอนผลการเรียนด้วย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วิธีการ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ทดสอบหน้าจอ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บทบาทหน้าที่ของหน่วยงานต่าง ๆ (ต่อ)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สำนักงาน กศน.จังหวัด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ประชาสัมพันธ์และให้คำแนะนำเกี่ยวกับการทดสอบด้วยระบบอิเล็กทรอนิกส์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(E-Exam)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แก่สถานศึกษาในสังกัด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กำกับ ติดตามและตรวจสอบการดำเนินการจัดสอบด้วยระบบอิเล็กทรอนิกส์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(E-Exam)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ของสถานศึกษาในสังกัดให้มีความสุจริต โปร่งใส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ให้ข้อเสนอแนะการดำเนินการจัดสอบด้วยระบบอิเล็กทรอนิกส์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        (E-Exam)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แก่สถานศึกษาในสังกัด เพื่อให้การดำเนินการจัดสอบเกิดประสิทธิภาพสูงสุด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บทบาทหน้าที่ของหน่วยงานต่าง ๆ (ต่อ)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สถาบัน กศน.ภาค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กำกับ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ติดตามและตรวจสอบการดำเนินการจัดสอบด้วยระบบอิเล็กทรอนิกส์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(E-Exam)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ของสถานศึกษาในสังกัดให้มีความสุจริต โปร่งใส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ให้ข้อเสนอแนะการดำเนินการจัดสอบด้วยระบบอิเล็กทรอนิกส์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        (E-Exam)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แก่สถานศึกษาในสังกัด เพื่อให้การดำเนินการจัดสอบเกิดประสิทธิภาพสูงสุด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บทบาทหน้าที่ของหน่วยงานต่าง ๆ (ต่อ)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สถานศึกษาที่ไม่เป็นศูนย์ทดสอบ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ประชาสัมพันธ์ และให้ข้อมูลเกี่ยวกับการทดสอบด้วยระบบอิเล็กทรอนิกส์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(E-Exam)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แก่ผู้ที่สนใจจะเข้ารับการทดสอบ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รับสมัครผู้ที่สนใจมีความประสงค์จะเข้ารับการทดสอบด้วยระบบอิเล็กทรอนิกส์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(E-Exam) 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รับและดำเนินการเทียบโอนผลการสอบของผู้ที่เข้ารับการทดสอบด้วยระบบอิเล็กทรอนิกส์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(E-Exam)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en-US" sz="36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บทบาทหน้าที่ของหน่วยงานต่าง ๆ (ต่อ)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สถานศึกษาที่เป็นศูนย์ทดสอบ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ประชาสัมพันธ์ และให้ข้อมูลเกี่ยวกับการทดสอบด้วยระบบอิเล็กทรอนิกส์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(E-Exam)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แก่ผู้ที่สนใจจะเข้ารับการทดสอบ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รับสมัครผู้ที่สนใจมีความประสงค์จะเข้ารับการทดสอบด้วยระบบอิเล็กทรอนิกส์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(E-Exam) 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เก็บค่าธรรมเนียมการสมัครสอบจากผู้สมัครเข้ารับการทดสอบ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ดำเนินการจัดสอบให้แก่ผู้สมัครเข้ารับการทดสอบ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ส่งผลการสอบให้แก่สถานศึกษาที่รับสมัครสอบเพื่อดำเนินการต่อไป</a:t>
            </a:r>
          </a:p>
          <a:p>
            <a:pPr>
              <a:buNone/>
            </a:pPr>
            <a:endParaRPr lang="en-US" sz="36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ขั้นตอนการดำเนินการจัดสอบ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กรรมการคุมสอบ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แต่งกายสุภาพ เรียบร้อย และมาปฏิบัติหน้าที่ก่อนเวลาดำเนินการสอบอย่างน้อย 30 นาที 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ตรวจ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บัตรประจำตัวนักศึกษา และบัตรประจำตัวประชาชนให้ตรงกับบัญชีรายชื่อ และใบหน้าจริงของผู้เรียนที่สมัคร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สอบว่า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เป็นบุคคลคนเดียวกันแล้วจึงให้ลงลายมือชื่อในใบเซ็นต์ชื่อของผู้เข้าสอบเป็น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รายวิชา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ไม่อนุญาตให้ผู้เข้าสอบนำเครื่องอิเล็กทรอนิกส์หรือเครื่องสื่อสารใด ๆ เข้าไปในห้องสอบ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ตรวจสอบแบบทดสอบให้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ตรงกับรายวิชาที่ผู้เรียนสมัคร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สอบ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endParaRPr lang="en-US" sz="36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ขั้นตอนการดำเนินการจัดสอบ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กรรมการคุมสอบ (ต่อ)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ไม่อนุญาตให้ผู้เข้าสอบออกจากห้องสอบตั้งแต่เริ่มดำเนินการสอบไปแล้ว หากมีเหตุจำเป็นให้ผู้เข้าสอบขออนุญาตกรรมการคุมสอบและอยู่ในความควบคุมของกรรมการคุมสอบอย่างใกล้ชิด 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ควบคุมไม่ให้เกิดการทุจริตในการสอบ หากมีการทุจริตการสอบให้ดำเนินการตาม ระเบียบกระทรวงศึกษาธิการว่าด้วยการปฏิบัติของผู้เข้าสอบ พ.ศ. ๒๕๔๘ อย่างเคร่งครัด</a:t>
            </a:r>
            <a:endParaRPr lang="en-US" sz="3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รักษาความลับของแบบทดสอบโดยไม่อ่านแบบทดสอบ หรือไม่ให้บุคคลอื่นอ่านแบบทดสอบยกเว้นผู้เข้าสอบในรายวิชานั้น</a:t>
            </a:r>
            <a:endParaRPr lang="en-US" sz="36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endParaRPr lang="en-US" sz="36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972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การประชุมชี้แจงการทดสอบด้วยระบบอิเล็กทรอนิกส์ (E-Exam)</vt:lpstr>
      <vt:lpstr>กฎ ระเบียบที่เกี่ยวข้อง</vt:lpstr>
      <vt:lpstr>บทบาทหน้าที่ของหน่วยงานต่าง ๆ</vt:lpstr>
      <vt:lpstr>บทบาทหน้าที่ของหน่วยงานต่าง ๆ (ต่อ)</vt:lpstr>
      <vt:lpstr>บทบาทหน้าที่ของหน่วยงานต่าง ๆ (ต่อ)</vt:lpstr>
      <vt:lpstr>บทบาทหน้าที่ของหน่วยงานต่าง ๆ (ต่อ)</vt:lpstr>
      <vt:lpstr>บทบาทหน้าที่ของหน่วยงานต่าง ๆ (ต่อ)</vt:lpstr>
      <vt:lpstr>ขั้นตอนการดำเนินการจัดสอบ</vt:lpstr>
      <vt:lpstr>ขั้นตอนการดำเนินการจัดสอบ</vt:lpstr>
      <vt:lpstr>ขั้นตอนการดำเนินการจัดสอบ</vt:lpstr>
      <vt:lpstr>ขั้นตอนการดำเนินการจัดสอบ</vt:lpstr>
      <vt:lpstr>เรื่องที่ขอให้ดำเนินการ</vt:lpstr>
      <vt:lpstr>คำถาม</vt:lpstr>
      <vt:lpstr>จบการนำเสนอ ขอบคุณค่ะ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Ngim</dc:creator>
  <cp:lastModifiedBy>Ngim</cp:lastModifiedBy>
  <cp:revision>14</cp:revision>
  <dcterms:created xsi:type="dcterms:W3CDTF">2016-11-08T22:48:42Z</dcterms:created>
  <dcterms:modified xsi:type="dcterms:W3CDTF">2016-11-09T02:07:12Z</dcterms:modified>
</cp:coreProperties>
</file>